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71500" y="-6096000"/>
            <a:ext cx="13335000" cy="1905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t="4390" b="5173"/>
          <a:stretch>
            <a:fillRect/>
          </a:stretch>
        </p:blipFill>
        <p:spPr>
          <a:xfrm>
            <a:off x="17639030" y="-6096000"/>
            <a:ext cx="12531090" cy="201593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t="12072" b="5045"/>
          <a:stretch>
            <a:fillRect/>
          </a:stretch>
        </p:blipFill>
        <p:spPr>
          <a:xfrm>
            <a:off x="7916545" y="-6212205"/>
            <a:ext cx="11049635" cy="165887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 l="25064" t="23465" r="21" b="4695"/>
          <a:stretch>
            <a:fillRect/>
          </a:stretch>
        </p:blipFill>
        <p:spPr>
          <a:xfrm flipH="1">
            <a:off x="19322415" y="-6212205"/>
            <a:ext cx="9554210" cy="165887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12095" t="14342" r="10425" b="8447"/>
          <a:stretch>
            <a:fillRect/>
          </a:stretch>
        </p:blipFill>
        <p:spPr>
          <a:xfrm>
            <a:off x="-836930" y="-2339975"/>
            <a:ext cx="14700820" cy="146494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LUO</cp:lastModifiedBy>
  <cp:revision>155</cp:revision>
  <dcterms:created xsi:type="dcterms:W3CDTF">2019-06-19T02:08:00Z</dcterms:created>
  <dcterms:modified xsi:type="dcterms:W3CDTF">2025-07-15T15:54:52Z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A587BC0CC06A4495A5DD01134F22EE23_11</vt:lpwstr>
  </property>
</Properties>
</file>